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</a:t>
            </a:r>
            <a:endParaRPr lang="zh-CN" altLang="en-US" sz="19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13365</Words>
  <Application>WPS 演示</Application>
  <PresentationFormat>宽屏</PresentationFormat>
  <Paragraphs>855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664</cp:revision>
  <dcterms:created xsi:type="dcterms:W3CDTF">2023-03-09T05:46:30Z</dcterms:created>
  <dcterms:modified xsi:type="dcterms:W3CDTF">2023-03-09T05:46:30Z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